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2" r:id="rId3"/>
    <p:sldId id="258" r:id="rId4"/>
    <p:sldId id="259" r:id="rId5"/>
    <p:sldId id="272" r:id="rId6"/>
    <p:sldId id="257" r:id="rId7"/>
    <p:sldId id="273" r:id="rId8"/>
    <p:sldId id="274" r:id="rId9"/>
    <p:sldId id="275" r:id="rId10"/>
    <p:sldId id="276" r:id="rId11"/>
    <p:sldId id="277" r:id="rId12"/>
    <p:sldId id="290" r:id="rId13"/>
    <p:sldId id="284" r:id="rId14"/>
    <p:sldId id="278" r:id="rId15"/>
    <p:sldId id="279" r:id="rId16"/>
    <p:sldId id="280" r:id="rId17"/>
    <p:sldId id="281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B9B87-0275-4140-98C1-D0B9255B865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76B4E-0B68-4297-9371-39514F4451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0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41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34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56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4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6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93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7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5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6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16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3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76B4E-0B68-4297-9371-39514F4451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34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4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8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7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3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8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4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8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7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E2E09-7DC0-43B6-AB68-A6311DE26B01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2FC33-E174-4823-89B1-7D4BEEAA04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8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5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66" y="824716"/>
            <a:ext cx="7295575" cy="4572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211" y="1336788"/>
            <a:ext cx="8868616" cy="49885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TextBox 19"/>
          <p:cNvSpPr txBox="1"/>
          <p:nvPr/>
        </p:nvSpPr>
        <p:spPr>
          <a:xfrm>
            <a:off x="2440914" y="311576"/>
            <a:ext cx="5025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dirty="0"/>
              <a:t>VIP </a:t>
            </a:r>
            <a:r>
              <a:rPr lang="es-MX" dirty="0" err="1"/>
              <a:t>Market</a:t>
            </a:r>
            <a:r>
              <a:rPr lang="es-MX" dirty="0"/>
              <a:t> </a:t>
            </a:r>
            <a:r>
              <a:rPr lang="es-MX" dirty="0" smtClean="0"/>
              <a:t>SLRC 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407" y="117361"/>
            <a:ext cx="1107508" cy="11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9"/>
          <p:cNvSpPr txBox="1"/>
          <p:nvPr/>
        </p:nvSpPr>
        <p:spPr>
          <a:xfrm>
            <a:off x="2440914" y="311576"/>
            <a:ext cx="5025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dirty="0"/>
              <a:t>VIP </a:t>
            </a:r>
            <a:r>
              <a:rPr lang="es-MX" dirty="0" err="1"/>
              <a:t>Market</a:t>
            </a:r>
            <a:r>
              <a:rPr lang="es-MX" dirty="0"/>
              <a:t> </a:t>
            </a:r>
            <a:r>
              <a:rPr lang="es-MX" dirty="0" smtClean="0"/>
              <a:t>SLRC 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07" y="117361"/>
            <a:ext cx="1107508" cy="11847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812" y="1336787"/>
            <a:ext cx="8922956" cy="50191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406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ángulo rectángulo 2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ángulo rectángulo 4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50643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627" y="876690"/>
            <a:ext cx="8339090" cy="5899827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772368" y="97800"/>
            <a:ext cx="9116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sz="4000" dirty="0" smtClean="0"/>
              <a:t>Nuevo Centro de Negocios (SLRC)</a:t>
            </a:r>
            <a:endParaRPr lang="es-MX" sz="4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099902" y="1989056"/>
            <a:ext cx="148790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CEDIS</a:t>
            </a:r>
            <a:endParaRPr lang="en-US" sz="3600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3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1680" t="2779" r="12397" b="68500"/>
          <a:stretch>
            <a:fillRect/>
          </a:stretch>
        </p:blipFill>
        <p:spPr bwMode="auto">
          <a:xfrm>
            <a:off x="1631505" y="620688"/>
            <a:ext cx="849883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riángulo rectángulo 2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ángulo rectángulo 4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50643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6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50643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9"/>
          <p:cNvSpPr txBox="1"/>
          <p:nvPr/>
        </p:nvSpPr>
        <p:spPr>
          <a:xfrm>
            <a:off x="2318367" y="234794"/>
            <a:ext cx="793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sz="4000" dirty="0" smtClean="0"/>
              <a:t>ASIAN EXPRESS CONCEPT</a:t>
            </a:r>
            <a:endParaRPr lang="es-MX" sz="4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11680" t="2779" r="12397" b="68500"/>
          <a:stretch>
            <a:fillRect/>
          </a:stretch>
        </p:blipFill>
        <p:spPr bwMode="auto">
          <a:xfrm>
            <a:off x="1297858" y="79933"/>
            <a:ext cx="1774066" cy="103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120" y="1197013"/>
            <a:ext cx="7362961" cy="55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1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9"/>
          <p:cNvSpPr txBox="1"/>
          <p:nvPr/>
        </p:nvSpPr>
        <p:spPr>
          <a:xfrm>
            <a:off x="2318367" y="234794"/>
            <a:ext cx="793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sz="4000" dirty="0" smtClean="0"/>
              <a:t>ASIAN EXPRESS CONCEPT</a:t>
            </a:r>
            <a:endParaRPr lang="es-MX" sz="4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11680" t="2779" r="12397" b="68500"/>
          <a:stretch>
            <a:fillRect/>
          </a:stretch>
        </p:blipFill>
        <p:spPr bwMode="auto">
          <a:xfrm>
            <a:off x="1297858" y="79933"/>
            <a:ext cx="1774066" cy="103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098" y="1853649"/>
            <a:ext cx="4974324" cy="37307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369" y="1853649"/>
            <a:ext cx="5002589" cy="373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891" y="1093316"/>
            <a:ext cx="7261680" cy="54438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TextBox 19"/>
          <p:cNvSpPr txBox="1"/>
          <p:nvPr/>
        </p:nvSpPr>
        <p:spPr>
          <a:xfrm>
            <a:off x="2318367" y="234794"/>
            <a:ext cx="793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sz="4000" dirty="0" smtClean="0"/>
              <a:t>ASIAN EXPRESS CONCEPT</a:t>
            </a:r>
            <a:endParaRPr lang="es-MX" sz="4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11680" t="2779" r="12397" b="68500"/>
          <a:stretch>
            <a:fillRect/>
          </a:stretch>
        </p:blipFill>
        <p:spPr bwMode="auto">
          <a:xfrm>
            <a:off x="1297858" y="79933"/>
            <a:ext cx="1774066" cy="103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573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9"/>
          <p:cNvSpPr txBox="1"/>
          <p:nvPr/>
        </p:nvSpPr>
        <p:spPr>
          <a:xfrm>
            <a:off x="2440915" y="311576"/>
            <a:ext cx="7146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sz="4000" dirty="0" smtClean="0"/>
              <a:t>Remodelaciones en Proceso </a:t>
            </a:r>
            <a:endParaRPr lang="es-MX" sz="4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07" y="117361"/>
            <a:ext cx="1107508" cy="11847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481" y="1288960"/>
            <a:ext cx="4802078" cy="27033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648" y="1302139"/>
            <a:ext cx="4784985" cy="26901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481" y="4096903"/>
            <a:ext cx="4802078" cy="269771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648" y="4096903"/>
            <a:ext cx="4795946" cy="26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66" y="824716"/>
            <a:ext cx="7295575" cy="4572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5 CuadroTexto"/>
          <p:cNvSpPr txBox="1"/>
          <p:nvPr/>
        </p:nvSpPr>
        <p:spPr>
          <a:xfrm>
            <a:off x="6082307" y="1286047"/>
            <a:ext cx="4833037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/>
              <a:t>Incursionar</a:t>
            </a:r>
            <a:r>
              <a:rPr lang="en-US" sz="2400" dirty="0" smtClean="0"/>
              <a:t>, a </a:t>
            </a:r>
            <a:r>
              <a:rPr lang="en-US" sz="2400" b="1" dirty="0" err="1"/>
              <a:t>N</a:t>
            </a:r>
            <a:r>
              <a:rPr lang="en-US" sz="2400" b="1" dirty="0" err="1" smtClean="0"/>
              <a:t>ivel</a:t>
            </a:r>
            <a:r>
              <a:rPr lang="en-US" sz="2400" b="1" dirty="0" smtClean="0"/>
              <a:t> Nacional</a:t>
            </a:r>
            <a:r>
              <a:rPr lang="en-US" sz="2400" dirty="0" smtClean="0"/>
              <a:t>,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b="1" dirty="0" err="1" smtClean="0"/>
              <a:t>Franquiciantes</a:t>
            </a:r>
            <a:r>
              <a:rPr lang="en-US" sz="2400" dirty="0" smtClean="0"/>
              <a:t> de </a:t>
            </a:r>
            <a:r>
              <a:rPr lang="en-US" sz="2400" dirty="0" err="1" smtClean="0"/>
              <a:t>Tiendas</a:t>
            </a:r>
            <a:r>
              <a:rPr lang="en-US" sz="2400" dirty="0" smtClean="0"/>
              <a:t> de </a:t>
            </a:r>
            <a:r>
              <a:rPr lang="en-US" sz="2400" dirty="0" err="1" smtClean="0"/>
              <a:t>Conveniencia</a:t>
            </a:r>
            <a:r>
              <a:rPr lang="en-US" sz="2400" dirty="0" smtClean="0"/>
              <a:t>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 MARKET</a:t>
            </a:r>
            <a:r>
              <a:rPr lang="en-US" sz="2400" dirty="0" smtClean="0"/>
              <a:t>) y Comida </a:t>
            </a:r>
            <a:r>
              <a:rPr lang="en-US" sz="2400" dirty="0" err="1" smtClean="0"/>
              <a:t>Rápida</a:t>
            </a:r>
            <a:r>
              <a:rPr lang="en-US" sz="2400" dirty="0" smtClean="0"/>
              <a:t>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ASIAN EXPRESS</a:t>
            </a:r>
            <a:r>
              <a:rPr lang="en-US" sz="2400" dirty="0" smtClean="0"/>
              <a:t>) </a:t>
            </a:r>
            <a:endParaRPr lang="es-MX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5" y="764038"/>
            <a:ext cx="5357246" cy="4331295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/>
          <a:srcRect l="3477" t="24609" r="2635" b="46940"/>
          <a:stretch>
            <a:fillRect/>
          </a:stretch>
        </p:blipFill>
        <p:spPr bwMode="auto">
          <a:xfrm>
            <a:off x="667978" y="5114383"/>
            <a:ext cx="9954734" cy="169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trella de 5 puntas 3"/>
          <p:cNvSpPr/>
          <p:nvPr/>
        </p:nvSpPr>
        <p:spPr>
          <a:xfrm>
            <a:off x="10184562" y="6133829"/>
            <a:ext cx="390525" cy="362221"/>
          </a:xfrm>
          <a:prstGeom prst="star5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strella de 5 puntas 21"/>
          <p:cNvSpPr/>
          <p:nvPr/>
        </p:nvSpPr>
        <p:spPr>
          <a:xfrm>
            <a:off x="9163236" y="4666437"/>
            <a:ext cx="390525" cy="362221"/>
          </a:xfrm>
          <a:prstGeom prst="star5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5 CuadroTexto"/>
          <p:cNvSpPr txBox="1"/>
          <p:nvPr/>
        </p:nvSpPr>
        <p:spPr>
          <a:xfrm>
            <a:off x="9418976" y="4710642"/>
            <a:ext cx="131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GO LIVE!!</a:t>
            </a:r>
            <a:endParaRPr lang="es-MX" b="1" dirty="0"/>
          </a:p>
        </p:txBody>
      </p:sp>
      <p:sp>
        <p:nvSpPr>
          <p:cNvPr id="24" name="TextBox 19"/>
          <p:cNvSpPr txBox="1"/>
          <p:nvPr/>
        </p:nvSpPr>
        <p:spPr>
          <a:xfrm>
            <a:off x="884877" y="0"/>
            <a:ext cx="781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sz="4000" dirty="0" smtClean="0"/>
              <a:t>NUEVO MODELO DE NEGOCIO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202240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9"/>
          <p:cNvSpPr txBox="1"/>
          <p:nvPr/>
        </p:nvSpPr>
        <p:spPr>
          <a:xfrm>
            <a:off x="2440914" y="311576"/>
            <a:ext cx="609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dirty="0"/>
              <a:t>VIP </a:t>
            </a:r>
            <a:r>
              <a:rPr lang="es-MX" dirty="0" err="1"/>
              <a:t>Market</a:t>
            </a:r>
            <a:r>
              <a:rPr lang="es-MX" dirty="0"/>
              <a:t> Concept 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07" y="117361"/>
            <a:ext cx="1107508" cy="118477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464" y="1142573"/>
            <a:ext cx="7177337" cy="53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3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9"/>
          <p:cNvSpPr txBox="1"/>
          <p:nvPr/>
        </p:nvSpPr>
        <p:spPr>
          <a:xfrm>
            <a:off x="2440914" y="311576"/>
            <a:ext cx="609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dirty="0"/>
              <a:t>VIP </a:t>
            </a:r>
            <a:r>
              <a:rPr lang="es-MX" dirty="0" err="1"/>
              <a:t>Market</a:t>
            </a:r>
            <a:r>
              <a:rPr lang="es-MX" dirty="0"/>
              <a:t> Concept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07" y="117361"/>
            <a:ext cx="1107508" cy="118477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448" y="1687508"/>
            <a:ext cx="4999917" cy="37499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679" y="1687508"/>
            <a:ext cx="4999917" cy="37499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821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70" y="1316557"/>
            <a:ext cx="9752983" cy="4506259"/>
          </a:xfrm>
          <a:prstGeom prst="rect">
            <a:avLst/>
          </a:prstGeom>
        </p:spPr>
      </p:pic>
      <p:sp>
        <p:nvSpPr>
          <p:cNvPr id="10" name="TextBox 19"/>
          <p:cNvSpPr txBox="1"/>
          <p:nvPr/>
        </p:nvSpPr>
        <p:spPr>
          <a:xfrm>
            <a:off x="2440914" y="311576"/>
            <a:ext cx="609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dirty="0"/>
              <a:t>VIP </a:t>
            </a:r>
            <a:r>
              <a:rPr lang="es-MX" dirty="0" err="1"/>
              <a:t>Market</a:t>
            </a:r>
            <a:r>
              <a:rPr lang="es-MX" dirty="0"/>
              <a:t> Concept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407" y="117361"/>
            <a:ext cx="1107508" cy="11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9"/>
          <p:cNvSpPr txBox="1"/>
          <p:nvPr/>
        </p:nvSpPr>
        <p:spPr>
          <a:xfrm>
            <a:off x="943161" y="0"/>
            <a:ext cx="736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rPr>
              <a:t>Ventajas</a:t>
            </a:r>
            <a:r>
              <a:rPr lang="en-US" sz="48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rPr>
              <a:t>Competitivas</a:t>
            </a:r>
            <a:endParaRPr lang="es-MX" sz="4800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Heavy" panose="020B0903020102020204" pitchFamily="34" charset="0"/>
              <a:cs typeface="Arial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051979" y="1130089"/>
            <a:ext cx="70180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Exclusividades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(TODAS LAS MARCAS)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Exclusivos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Importacion</a:t>
            </a:r>
            <a:endParaRPr 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Doble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Ventanilla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DRIVE-THRU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Promociones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EXCLUSIVAS!!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Cocina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MENU FAST FOOD y RESTAURANTE 24 horas!!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 de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Ensaladas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FRUTA Fresca de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Temporada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Baños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Impecables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Limpios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sin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costo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horas!!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EXCELENCIA (2 a 3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cajas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abiertas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pagar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Boletos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los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EVENTOS (CK-Ticket)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HIELO GRATIS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Bebidas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Favoritas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 de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costo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(CFE, CESPT, TELNOR).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GRATIS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40" y="2483790"/>
            <a:ext cx="772007" cy="117046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4"/>
          <a:srcRect t="24804" b="25272"/>
          <a:stretch/>
        </p:blipFill>
        <p:spPr>
          <a:xfrm>
            <a:off x="3312398" y="5534771"/>
            <a:ext cx="806223" cy="36004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35" y="5540653"/>
            <a:ext cx="898057" cy="34827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6"/>
          <a:srcRect t="15146" b="14296"/>
          <a:stretch/>
        </p:blipFill>
        <p:spPr>
          <a:xfrm>
            <a:off x="2647461" y="5513238"/>
            <a:ext cx="571305" cy="403107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4424" y="5554576"/>
            <a:ext cx="869405" cy="32043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253" y="5501035"/>
            <a:ext cx="609432" cy="42751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4516" y="5408503"/>
            <a:ext cx="612576" cy="61257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3303" y="5514041"/>
            <a:ext cx="647581" cy="40150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0722" y="5545504"/>
            <a:ext cx="709913" cy="338574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6478" y="5479055"/>
            <a:ext cx="693193" cy="471473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13"/>
          <a:srcRect t="17131" b="13022"/>
          <a:stretch/>
        </p:blipFill>
        <p:spPr>
          <a:xfrm>
            <a:off x="4915317" y="5462763"/>
            <a:ext cx="627529" cy="504056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35623" y="5433155"/>
            <a:ext cx="730419" cy="644847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1477" y="4897465"/>
            <a:ext cx="624085" cy="366357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4214" y="4871463"/>
            <a:ext cx="567506" cy="56750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7920" y="4815085"/>
            <a:ext cx="901665" cy="531118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18"/>
          <a:srcRect l="9774" t="10323" r="5307" b="13856"/>
          <a:stretch/>
        </p:blipFill>
        <p:spPr>
          <a:xfrm>
            <a:off x="1589178" y="4801864"/>
            <a:ext cx="1152128" cy="576064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73366" y="4883005"/>
            <a:ext cx="855078" cy="458277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63499" y="4905736"/>
            <a:ext cx="614769" cy="441865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20438" y="4740565"/>
            <a:ext cx="640117" cy="620464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58777" y="4861807"/>
            <a:ext cx="570382" cy="400119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66265" y="4854137"/>
            <a:ext cx="567506" cy="567506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627230" y="4842428"/>
            <a:ext cx="719708" cy="719708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27337" y="5464847"/>
            <a:ext cx="773758" cy="50197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73455" y="4839943"/>
            <a:ext cx="620179" cy="512212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896" y="2528503"/>
            <a:ext cx="1183145" cy="1187582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239" y="943594"/>
            <a:ext cx="2002699" cy="1624831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249" y="3716085"/>
            <a:ext cx="741006" cy="1110132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85" y="1320773"/>
            <a:ext cx="740747" cy="1117397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7189" y="4610165"/>
            <a:ext cx="847686" cy="847686"/>
          </a:xfrm>
          <a:prstGeom prst="rect">
            <a:avLst/>
          </a:prstGeom>
        </p:spPr>
      </p:pic>
      <p:pic>
        <p:nvPicPr>
          <p:cNvPr id="65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9"/>
          <p:cNvSpPr txBox="1"/>
          <p:nvPr/>
        </p:nvSpPr>
        <p:spPr>
          <a:xfrm>
            <a:off x="2440914" y="311576"/>
            <a:ext cx="5025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dirty="0"/>
              <a:t>VIP </a:t>
            </a:r>
            <a:r>
              <a:rPr lang="es-MX" dirty="0" err="1"/>
              <a:t>Market</a:t>
            </a:r>
            <a:r>
              <a:rPr lang="es-MX" dirty="0"/>
              <a:t> </a:t>
            </a:r>
            <a:r>
              <a:rPr lang="es-MX" dirty="0" smtClean="0"/>
              <a:t>SLRC 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07" y="117361"/>
            <a:ext cx="1107508" cy="11847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256" y="1354951"/>
            <a:ext cx="8924678" cy="50269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76800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9"/>
          <p:cNvSpPr txBox="1"/>
          <p:nvPr/>
        </p:nvSpPr>
        <p:spPr>
          <a:xfrm>
            <a:off x="2440914" y="311576"/>
            <a:ext cx="5025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dirty="0"/>
              <a:t>VIP </a:t>
            </a:r>
            <a:r>
              <a:rPr lang="es-MX" dirty="0" err="1"/>
              <a:t>Market</a:t>
            </a:r>
            <a:r>
              <a:rPr lang="es-MX" dirty="0"/>
              <a:t> </a:t>
            </a:r>
            <a:r>
              <a:rPr lang="es-MX" dirty="0" smtClean="0"/>
              <a:t>SLRC 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07" y="117361"/>
            <a:ext cx="1107508" cy="118477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631" y="1336788"/>
            <a:ext cx="3291085" cy="48086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658" y="1336788"/>
            <a:ext cx="2704861" cy="48086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4205" y="1302140"/>
            <a:ext cx="2724351" cy="48432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32854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 flipH="1">
            <a:off x="10915344" y="0"/>
            <a:ext cx="1276656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7" y="5822816"/>
            <a:ext cx="2938527" cy="993734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 flipH="1">
            <a:off x="0" y="0"/>
            <a:ext cx="1297857" cy="6858000"/>
          </a:xfrm>
          <a:prstGeom prst="rtTriangl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:\LIZBETH\Mis imágenes\DISEÑOS\logos\_LOGO-CENTR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0" y="60070"/>
            <a:ext cx="1378074" cy="863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9"/>
          <p:cNvSpPr txBox="1"/>
          <p:nvPr/>
        </p:nvSpPr>
        <p:spPr>
          <a:xfrm>
            <a:off x="2440914" y="311576"/>
            <a:ext cx="5025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anose="020B0903020102020204" pitchFamily="34" charset="0"/>
                <a:cs typeface="Arial" pitchFamily="34" charset="0"/>
              </a:defRPr>
            </a:lvl1pPr>
          </a:lstStyle>
          <a:p>
            <a:r>
              <a:rPr lang="es-MX" dirty="0"/>
              <a:t>VIP </a:t>
            </a:r>
            <a:r>
              <a:rPr lang="es-MX" dirty="0" err="1"/>
              <a:t>Market</a:t>
            </a:r>
            <a:r>
              <a:rPr lang="es-MX" dirty="0"/>
              <a:t> </a:t>
            </a:r>
            <a:r>
              <a:rPr lang="es-MX" dirty="0" smtClean="0"/>
              <a:t>SLRC 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07" y="117361"/>
            <a:ext cx="1107508" cy="11847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391" y="1336788"/>
            <a:ext cx="8952412" cy="50357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51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180</Words>
  <Application>Microsoft Office PowerPoint</Application>
  <PresentationFormat>Panorámica</PresentationFormat>
  <Paragraphs>42</Paragraphs>
  <Slides>18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Franklin Gothic Heavy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Hector</dc:creator>
  <cp:lastModifiedBy>Microsoft</cp:lastModifiedBy>
  <cp:revision>34</cp:revision>
  <dcterms:created xsi:type="dcterms:W3CDTF">2015-07-07T17:47:31Z</dcterms:created>
  <dcterms:modified xsi:type="dcterms:W3CDTF">2015-10-22T01:03:41Z</dcterms:modified>
</cp:coreProperties>
</file>